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7" r:id="rId3"/>
    <p:sldId id="273" r:id="rId4"/>
    <p:sldId id="274" r:id="rId5"/>
    <p:sldId id="277" r:id="rId6"/>
    <p:sldId id="276" r:id="rId7"/>
    <p:sldId id="275" r:id="rId8"/>
    <p:sldId id="278" r:id="rId9"/>
    <p:sldId id="268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CE14B-88D1-4C75-AEBB-D00A579082EE}" type="datetimeFigureOut">
              <a:rPr lang="de-CH" smtClean="0"/>
              <a:t>06.03.2017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7C6C2-A4BC-48AD-BADB-1C2BA2DF89F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2664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D6900-3B58-4CAE-87C7-6F5C571F8201}" type="datetimeFigureOut">
              <a:rPr lang="de-CH" smtClean="0"/>
              <a:t>06.03.2017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F0227-B9E0-4C56-BEAB-8B82D87E502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473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Der Wurzelbereich</a:t>
            </a:r>
            <a:r>
              <a:rPr lang="de-CH" baseline="0" dirty="0" smtClean="0"/>
              <a:t> ist kein Materialdepotplatz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323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Grabarbeiten im Wurzelbereich müssen von Hand ausgeführt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59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Grabarbeiten im Wurzelbereich müssen von Hand ausgeführt werden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Schäden nach Baggeraushub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725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Silberlinde im Baustellenbereich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7773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Abgrabung von mehr als der Hälfte des Wurzelbereiches. Ab 1/3 wird</a:t>
            </a:r>
            <a:r>
              <a:rPr lang="de-CH" baseline="0" dirty="0" smtClean="0"/>
              <a:t> es problematisch bei Linden. </a:t>
            </a:r>
          </a:p>
          <a:p>
            <a:r>
              <a:rPr lang="de-CH" baseline="0" dirty="0" smtClean="0"/>
              <a:t>Graben nahe am Stand. Baum wahrscheinlich verloren und muss gefällt werden.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57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Gutes Beispiel eines Wurzelvorhanges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0735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Guter Schutz der</a:t>
            </a:r>
            <a:r>
              <a:rPr lang="de-CH" baseline="0" dirty="0" smtClean="0"/>
              <a:t> Kronentraufe.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F0227-B9E0-4C56-BEAB-8B82D87E502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865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B91FD798-76B5-4EE7-AB5A-9A44FA919E58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F9FC-DA3B-4C94-9F2E-DF3B6ED5F29C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05D2-21E6-42C2-AA93-286F06DA28E1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2B31-A453-4CAE-BC6D-DBBDA43A7A2D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3917-F50B-476E-94F9-EF90456C2CD7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77F0-2F32-4403-AF54-6C42CF3CFA3E}" type="datetime1">
              <a:rPr lang="de-CH" smtClean="0"/>
              <a:t>06.03.2017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388D9-2360-42C6-B3D5-C7948CACD1AE}" type="datetime1">
              <a:rPr lang="de-CH" smtClean="0"/>
              <a:t>06.03.2017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D083E-0D5D-4E22-88B4-2ED24C39631E}" type="datetime1">
              <a:rPr lang="de-CH" smtClean="0"/>
              <a:t>06.03.2017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7A986-A605-4146-A094-24B2263DCCC7}" type="datetime1">
              <a:rPr lang="de-CH" smtClean="0"/>
              <a:t>06.03.2017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3437-2572-4A97-AABE-87A50AA7046B}" type="datetime1">
              <a:rPr lang="de-CH" smtClean="0"/>
              <a:t>06.03.2017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849E-2CCB-40D2-B48A-73EF48DEF8F0}" type="datetime1">
              <a:rPr lang="de-CH" smtClean="0"/>
              <a:t>06.03.2017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75C0CF53-8D94-4B77-AE11-97B1D78FB4F1}" type="datetime1">
              <a:rPr lang="de-CH" smtClean="0"/>
              <a:t>06.03.2017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A9C95D1-8AAC-4CD6-956F-DBA061D107EC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 rot="360000">
            <a:off x="3306250" y="3464014"/>
            <a:ext cx="4847038" cy="835568"/>
          </a:xfrm>
        </p:spPr>
        <p:txBody>
          <a:bodyPr>
            <a:noAutofit/>
          </a:bodyPr>
          <a:lstStyle/>
          <a:p>
            <a:r>
              <a:rPr lang="de-CH" dirty="0" smtClean="0">
                <a:latin typeface="Arial Black" pitchFamily="34" charset="0"/>
              </a:rPr>
              <a:t>Baumschutz</a:t>
            </a:r>
            <a:endParaRPr lang="de-CH" sz="3200" dirty="0">
              <a:latin typeface="Arial Black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 rot="20354471">
            <a:off x="-702434" y="3876015"/>
            <a:ext cx="4847038" cy="1599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CH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6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latin typeface="Arial" pitchFamily="34" charset="0"/>
                <a:cs typeface="Arial" pitchFamily="34" charset="0"/>
              </a:rPr>
              <a:t>Baumschutz</a:t>
            </a:r>
            <a:endParaRPr lang="de-CH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3249141" cy="39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88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latin typeface="Arial" pitchFamily="34" charset="0"/>
                <a:cs typeface="Arial" pitchFamily="34" charset="0"/>
              </a:rPr>
              <a:t>Baumschutz</a:t>
            </a:r>
            <a:endParaRPr lang="de-CH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09780" cy="412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18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latin typeface="Arial" pitchFamily="34" charset="0"/>
                <a:cs typeface="Arial" pitchFamily="34" charset="0"/>
              </a:rPr>
              <a:t>Baumschutz</a:t>
            </a:r>
            <a:endParaRPr lang="de-CH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41" y="1988840"/>
            <a:ext cx="276225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85937"/>
            <a:ext cx="31051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21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41440" cy="1442674"/>
          </a:xfrm>
        </p:spPr>
        <p:txBody>
          <a:bodyPr/>
          <a:lstStyle/>
          <a:p>
            <a:r>
              <a:rPr lang="de-CH" b="1" dirty="0" smtClean="0">
                <a:latin typeface="Arial" pitchFamily="34" charset="0"/>
                <a:cs typeface="Arial" pitchFamily="34" charset="0"/>
              </a:rPr>
              <a:t>Baumschutz</a:t>
            </a:r>
            <a:endParaRPr lang="de-CH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7CA9~1.DEU\AppData\Local\Temp\P5063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0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Modul Nr. 13  Arbeitsvorbereitung und Rapportwesen</a:t>
            </a:r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6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/>
          <a:stretch/>
        </p:blipFill>
        <p:spPr>
          <a:xfrm>
            <a:off x="539552" y="-13605"/>
            <a:ext cx="8136904" cy="68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23751"/>
          <a:stretch/>
        </p:blipFill>
        <p:spPr>
          <a:xfrm rot="5400000">
            <a:off x="1298383" y="-254775"/>
            <a:ext cx="6691252" cy="72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>
                <a:latin typeface="Arial" pitchFamily="34" charset="0"/>
                <a:cs typeface="Arial" pitchFamily="34" charset="0"/>
              </a:rPr>
              <a:t>Baumschutz</a:t>
            </a:r>
            <a:endParaRPr lang="de-CH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u.jimdo.com/www20/o/s84d75a42df5cc360/img/i89e9bf0da71ce271/1279028623/std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403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430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TC101790492[[fn=Skizzenbuch]]</Template>
  <TotalTime>0</TotalTime>
  <Words>86</Words>
  <Application>Microsoft Office PowerPoint</Application>
  <PresentationFormat>Bildschirmpräsentation (4:3)</PresentationFormat>
  <Paragraphs>23</Paragraphs>
  <Slides>12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Bradley Hand ITC TT-Bold</vt:lpstr>
      <vt:lpstr>Calibri</vt:lpstr>
      <vt:lpstr>Cambria</vt:lpstr>
      <vt:lpstr>Rage Italic</vt:lpstr>
      <vt:lpstr>Sketchbook</vt:lpstr>
      <vt:lpstr>Baumschutz</vt:lpstr>
      <vt:lpstr>Baumschutz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Baumschutz</vt:lpstr>
      <vt:lpstr>Baumschutz</vt:lpstr>
      <vt:lpstr>Baumschutz</vt:lpstr>
      <vt:lpstr>Baumschutz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Nr. 13  Arbeitsvorbereitung und Rapportwesen</dc:title>
  <dc:creator>Urs Deubelbeiss</dc:creator>
  <cp:lastModifiedBy>Andreas Steiner</cp:lastModifiedBy>
  <cp:revision>33</cp:revision>
  <cp:lastPrinted>2011-11-16T18:44:41Z</cp:lastPrinted>
  <dcterms:created xsi:type="dcterms:W3CDTF">2011-11-15T10:52:54Z</dcterms:created>
  <dcterms:modified xsi:type="dcterms:W3CDTF">2017-03-06T12:14:13Z</dcterms:modified>
</cp:coreProperties>
</file>