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305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078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30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558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937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210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32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37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446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38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468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844EC-C9BB-4F31-8488-C75AE0E9590E}" type="datetimeFigureOut">
              <a:rPr lang="de-CH" smtClean="0"/>
              <a:t>18.10.2020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9DF9A-193C-4FE9-B3EF-52CA2341BA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86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1886" y="4329404"/>
            <a:ext cx="10972800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bg1"/>
                </a:solidFill>
              </a:rPr>
              <a:t>Einige Schadbilder  (Es sind 14 Schadbilder. / Achtung auf «springende» Nummerierung .)</a:t>
            </a:r>
          </a:p>
          <a:p>
            <a:r>
              <a:rPr lang="de-CH" dirty="0" smtClean="0">
                <a:solidFill>
                  <a:schemeClr val="bg1"/>
                </a:solidFill>
              </a:rPr>
              <a:t>Füllen das Arbeitsblatt mit folgenden 3 Spalten aus:</a:t>
            </a:r>
          </a:p>
          <a:p>
            <a:endParaRPr lang="de-CH" dirty="0" smtClean="0">
              <a:solidFill>
                <a:schemeClr val="bg1"/>
              </a:solidFill>
            </a:endParaRPr>
          </a:p>
          <a:p>
            <a:r>
              <a:rPr lang="de-CH" dirty="0" smtClean="0">
                <a:solidFill>
                  <a:srgbClr val="FFFF00"/>
                </a:solidFill>
              </a:rPr>
              <a:t>Spalte 1:  </a:t>
            </a:r>
            <a:r>
              <a:rPr lang="de-CH" b="1" dirty="0" smtClean="0">
                <a:solidFill>
                  <a:srgbClr val="FFFF00"/>
                </a:solidFill>
              </a:rPr>
              <a:t>Bezeichnung/Name </a:t>
            </a:r>
            <a:r>
              <a:rPr lang="de-CH" b="1" dirty="0">
                <a:solidFill>
                  <a:srgbClr val="FFFF00"/>
                </a:solidFill>
              </a:rPr>
              <a:t>des Befalls, des Schädlings, des Schadbildes</a:t>
            </a:r>
            <a:r>
              <a:rPr lang="de-CH" b="1" dirty="0" smtClean="0">
                <a:solidFill>
                  <a:srgbClr val="FFFF00"/>
                </a:solidFill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dirty="0" smtClean="0">
                <a:solidFill>
                  <a:srgbClr val="FF0000"/>
                </a:solidFill>
              </a:rPr>
              <a:t>Spalte 2:  </a:t>
            </a:r>
            <a:r>
              <a:rPr lang="de-CH" b="1" dirty="0" smtClean="0">
                <a:solidFill>
                  <a:srgbClr val="CC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sieht das Schadbild aus? </a:t>
            </a:r>
            <a:r>
              <a:rPr lang="de-CH" b="1" dirty="0" smtClean="0">
                <a:solidFill>
                  <a:srgbClr val="CC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Was sind die Folgen für die Pflanzen?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6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Spalte 3: </a:t>
            </a:r>
            <a:r>
              <a:rPr lang="de-CH" sz="1600" b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Welche Spritzmittelgruppe hilft oder welche andere Massnahem hilft?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70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16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746619"/>
            <a:ext cx="6264304" cy="51856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68" y="746619"/>
            <a:ext cx="46196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17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9" y="788565"/>
            <a:ext cx="5848350" cy="42005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149" y="138352"/>
            <a:ext cx="3942694" cy="32271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289" y="3723393"/>
            <a:ext cx="5554554" cy="29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19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9" y="843923"/>
            <a:ext cx="5514577" cy="42230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72" y="1053517"/>
            <a:ext cx="5408728" cy="40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5442" y="339687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20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2" y="1174459"/>
            <a:ext cx="6516166" cy="43161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08" y="1060814"/>
            <a:ext cx="48006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5442" y="339687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21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2" y="1261101"/>
            <a:ext cx="6448425" cy="47720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609" y="561013"/>
            <a:ext cx="45815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08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5442" y="339687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23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2" y="847287"/>
            <a:ext cx="5039972" cy="62036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414" y="847287"/>
            <a:ext cx="6798854" cy="36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8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2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87"/>
            <a:ext cx="4359678" cy="37234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678" y="922787"/>
            <a:ext cx="8196128" cy="57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6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3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683852"/>
            <a:ext cx="5010150" cy="47529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036" y="683852"/>
            <a:ext cx="6772275" cy="409575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56469" y="5436827"/>
            <a:ext cx="1120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Spalte 1:  Bezeichnung/Name des Befalls, des Schädlings, des Schadbildes?</a:t>
            </a:r>
          </a:p>
          <a:p>
            <a:r>
              <a:rPr lang="de-CH" dirty="0" smtClean="0"/>
              <a:t>Spalte 2:  Wie sieht das Schadbild aus? Was sind die Folgen für die Pflanzen?</a:t>
            </a:r>
          </a:p>
          <a:p>
            <a:r>
              <a:rPr lang="de-CH" dirty="0" smtClean="0"/>
              <a:t>Spalte 3: Welche Spritzmittelgruppe hilft oder welche andere Massnahem hi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3742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4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842875"/>
            <a:ext cx="61436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7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5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36" y="314520"/>
            <a:ext cx="85248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7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683852"/>
            <a:ext cx="7562850" cy="57435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38041" t="-28"/>
          <a:stretch/>
        </p:blipFill>
        <p:spPr>
          <a:xfrm>
            <a:off x="8103765" y="683852"/>
            <a:ext cx="3853736" cy="43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5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8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63" y="97914"/>
            <a:ext cx="4867275" cy="34575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78" y="97914"/>
            <a:ext cx="4305189" cy="35149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678" y="3612858"/>
            <a:ext cx="4594721" cy="33128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963" y="3617105"/>
            <a:ext cx="4712387" cy="32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14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-840" r="15270"/>
          <a:stretch/>
        </p:blipFill>
        <p:spPr>
          <a:xfrm>
            <a:off x="391886" y="805343"/>
            <a:ext cx="4616342" cy="40725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99" y="805343"/>
            <a:ext cx="6627958" cy="38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1886" y="314520"/>
            <a:ext cx="87707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dirty="0" smtClean="0"/>
              <a:t>15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3" y="1005324"/>
            <a:ext cx="2266950" cy="13239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" y="2994870"/>
            <a:ext cx="2887385" cy="16570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442" y="451367"/>
            <a:ext cx="55435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0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Breitbild</PresentationFormat>
  <Paragraphs>24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Steiner</dc:creator>
  <cp:lastModifiedBy>Andreas Steiner</cp:lastModifiedBy>
  <cp:revision>10</cp:revision>
  <dcterms:created xsi:type="dcterms:W3CDTF">2020-10-18T14:40:27Z</dcterms:created>
  <dcterms:modified xsi:type="dcterms:W3CDTF">2020-10-18T15:39:24Z</dcterms:modified>
</cp:coreProperties>
</file>