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C23C9-352B-47B6-A8C1-DF0D5EB79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2141A5-B17D-4000-89B0-583A0811B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92CA0A-6B05-41B1-BC9C-CE9B853E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16A24E-0BBC-4251-A861-CDA8539C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BEDAC1-2456-4F82-B80C-1011C5C3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658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876A0-9D47-40BC-8E91-4084C7BF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0CD96C-FF53-4A7B-8F75-733B7E19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897FD-F485-452C-BAF7-3D6B058D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F09CB3-5508-44C4-ADD1-2FAAE3F6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27C755-48CE-4E32-B554-8F169039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23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44183A-66BE-4E21-912D-B46A87D29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F08001-D988-4F9C-A3E1-6A228C38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E243CB-AFE2-4A8F-9CE0-F1F693AD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913FB-124F-4562-9E9E-87B2EF67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B397A-827D-4438-9280-5140C96B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60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266C2-F1FF-4B86-8C84-A6F430DD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48C30-07CD-4DD4-8E62-9D1CECB7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0EC74-214D-4F44-B468-31D8B6CD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DDFCA2-E8A7-4A61-9F69-99A130A9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08099-5E02-4565-A538-2CA5C338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46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CF1F5-3F8D-4232-B6FD-B9168299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3D6A1-3AF9-42ED-95E8-440B2EE4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1E584-CE74-4DA4-BE48-DBB0E534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5AD73D-A894-4B5B-818E-D77A04CB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2C85F9-40CC-4A17-A589-DE35780D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4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2867E-E339-4CEF-ADBD-89012AE4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10BA3-07AA-4D02-BEA0-9E2B1542C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A7E199-D6D6-45C0-B3DF-B6EBD23F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633383-0417-4A66-A0A8-20BDF28F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5A1445-3F2F-4FA7-B4E6-2F7735EB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8B685-BA0F-4ED2-BA96-CBFB815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302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E521E-F875-4784-A397-AA5296CD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17DF6A-F789-401E-83A5-151DE825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86C773-0BA5-4592-BDC2-72F7C3284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EF80A-5A59-4B0B-811D-BD108C58F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6957B4-350E-4307-99C7-1428577FE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053DC9-11B0-4726-9A1D-CD8C5C45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9A04B7-7A32-4DC9-8A66-D5FDC83E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3FE1ED-DE8F-4F53-AABC-CE53EF78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09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350FA-D61D-4606-9AE2-A82D35AD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CF1465-DE68-49C9-A9A9-CD24B315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B6245E-75E4-426C-B94B-6ADAAF8F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1EEA2C-F8E1-4849-981D-F0A3D285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843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20AFB9-F3B3-41CA-A5DE-B394D99E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70BC88-2FC0-445E-A3AE-21D9B0E3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7B9479-03F9-45D2-8662-EB675650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597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E49D3-7BFF-4702-8854-E7C42A27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9A32A4-D85E-484E-AC9B-70E16FF5A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76C761-3454-4904-944C-A94D56940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F14ECF-DC08-489E-97E2-948A78B9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992C74-C41F-46E7-99DA-44C23412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A8E90-F23B-4567-8393-B259E034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00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1C7C-290C-4889-B4F9-7A4CF2E2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61E4F9-CFC4-4891-B50B-78A5CF15B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764723-365B-4F64-B7A5-882B9F138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B8D890-8FE3-4E72-A010-DA4B8B91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EEF29A-8146-4EFC-88A0-7CD4FCD5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C34586-0C75-4E0F-A92A-667CA66F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55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5A5535-CA16-4ED3-B34C-8B436217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6E9146-343F-4EDD-915F-3503A981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8D541-2F2C-4F66-B1FB-35F86EDB7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0BA5-75E1-410D-8840-E157D07E6512}" type="datetimeFigureOut">
              <a:rPr lang="de-CH" smtClean="0"/>
              <a:t>05.04.2023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01063F-997D-4E99-B015-07B44026A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D62D1-FDFD-4DF8-9128-5BEACD680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B426-5DDC-401D-AF39-170F2EEB24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7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0CC69F-18CB-4B33-B003-96B8AD8D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9" y="0"/>
            <a:ext cx="1026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9029725-9BB6-485E-ABAB-40D3B3E4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661987"/>
            <a:ext cx="9553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1C4BBDF-A906-4FEE-85FE-641A7182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4775"/>
            <a:ext cx="93345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8BE7E1C-7ACB-4DE1-98DD-8F0B968A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A37C0BA-C353-44C2-B7C0-3C91A79F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7" y="615820"/>
            <a:ext cx="11411926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E330AE-4120-4B40-BB22-9AC592DE3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64" y="121298"/>
            <a:ext cx="4736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E27898-93EE-4C72-9F5D-45341D52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16" y="0"/>
            <a:ext cx="539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04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Andreas</dc:creator>
  <cp:lastModifiedBy>Steiner Andreas</cp:lastModifiedBy>
  <cp:revision>2</cp:revision>
  <dcterms:created xsi:type="dcterms:W3CDTF">2023-04-05T05:37:49Z</dcterms:created>
  <dcterms:modified xsi:type="dcterms:W3CDTF">2023-04-05T05:57:02Z</dcterms:modified>
</cp:coreProperties>
</file>